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2" r:id="rId4"/>
    <p:sldId id="273" r:id="rId5"/>
    <p:sldId id="274" r:id="rId6"/>
    <p:sldId id="281" r:id="rId7"/>
    <p:sldId id="257" r:id="rId8"/>
    <p:sldId id="271" r:id="rId9"/>
    <p:sldId id="267" r:id="rId10"/>
    <p:sldId id="258" r:id="rId11"/>
    <p:sldId id="261" r:id="rId12"/>
    <p:sldId id="275" r:id="rId13"/>
    <p:sldId id="277" r:id="rId14"/>
    <p:sldId id="262" r:id="rId15"/>
    <p:sldId id="263" r:id="rId16"/>
    <p:sldId id="260" r:id="rId17"/>
    <p:sldId id="264" r:id="rId18"/>
    <p:sldId id="265" r:id="rId19"/>
    <p:sldId id="269" r:id="rId20"/>
    <p:sldId id="270" r:id="rId21"/>
    <p:sldId id="276" r:id="rId22"/>
    <p:sldId id="278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4C8E-92A4-451C-A760-118FCF7D3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9A053-8DA2-494F-B3B9-A759B4D6B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2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19BC4-CC5D-42B3-929B-22F0BB71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37EB4-7006-478C-8026-57F50E7C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A4AF-C094-48BC-87D1-23976D86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65982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DBEB-E68D-4E67-B0B1-3D0D945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AF5BF-7B78-46DF-9B5C-7D25283CA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BDC7-0E4C-49B1-9DFA-2EFB58C5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45465-A570-47B2-88F0-B703305A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ADCC-6706-48B3-99C8-1DFB9843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40593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80894-A97C-4D07-96E1-38832EB57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5D1EE-3F9D-4219-83ED-DCF4B8FE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0F741-28D4-4A9A-A940-6DEEF4E2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50825-3930-42E0-9D91-A84928FF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06B9D-105B-4FA2-9E73-E7B13316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64651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168D-B3B0-4C3A-ACA3-0EDB375B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1FC8-F550-4923-9385-9194454A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8E7B-93A8-45F8-B15C-2E594505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D9DCF-C578-499A-B435-E62D68DF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61A1-62CA-4837-832A-E49C10C7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3305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4001-E5B9-495D-B801-3540D63F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037EB-2211-4C05-B577-709997486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7356-D617-4EF1-9252-5E4A2430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D42F-F7BC-4667-8E01-364740B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A61CD-0360-4B3D-A31A-2125C98D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77133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F898-0528-43D7-9959-F34B0920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32834-210F-4881-851D-2EE3C3952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BB7EB-BB7A-4FB5-9826-29BE7F501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A93F-BE31-4AF1-85B8-9C8A15AE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4C7A9-0313-4C03-8E65-A443DE92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1F4FD-18D9-4961-9940-7BC46127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81496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712D-7FEF-41CD-9BDC-3E74DCBC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443AF-46E2-4459-9BC2-5F7C2287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AE854-D6CF-4F1A-8AC5-831405CE2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31DA5-9913-4D37-8B78-CE4008EA9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53DE-52E0-41BD-B225-4E2937425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93FA20-DC73-48E1-A760-E0A8C7E3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51D68-BB3A-4976-B1CB-7986453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9A182-EF38-412B-A8AD-7B2CD7FB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84882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B4FF-82CE-4836-B803-DA5505B6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9F631-9CED-40C5-9BA4-6CCA0F99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85234-C06C-42A8-BCAB-16F8ED59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3FB5-A028-4DFE-8174-08FD1902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00464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55A9F-B168-4862-91F9-016D1AED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72813-E9A5-44BC-8082-D4DF1D13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05D94-B999-4F67-838E-210E4071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25278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D41D-3AD6-4D3A-9CDE-B97764B3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1700-CA0D-4E7E-A173-4BDF5D64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AA6C1-8F2E-45F5-931F-641CD4E5F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7BED4-2C89-424B-BA1B-902EDEF7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12998-72DE-4E3D-888A-D913F54D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6299B-9F56-45D8-86FD-F59CC7EA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21385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5B3D-9860-4902-9925-94BB4AAE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5D99B-BF5F-42D7-9E6B-51F34196F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2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2B349-F4DF-4D13-80BC-A4051E0EB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24E05-AF06-4572-9A45-0A0F3CB2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DE0A-B598-45F2-B405-4E79573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DFA36-640F-4AE7-83B6-2A1A5A04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4341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9ABE7-ACDA-4780-9123-2C03D584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2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5D800-D31B-4B7B-A139-676530A2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2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EEA8-062D-4381-B9F9-1B2BA28D7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A20D-A33C-42F5-8B70-78CF97C53003}" type="datetimeFigureOut">
              <a:rPr lang="en-029" smtClean="0"/>
              <a:t>19/05/2020</a:t>
            </a:fld>
            <a:endParaRPr lang="en-02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0E72-1E44-4DF0-9789-4AC144209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2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E018-0922-4EC2-B787-8F0B7B8EF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E0CCC-D68D-404A-9927-3F7DA76DB31A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55346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4838-234E-442E-AA64-15CFD7BEF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1" y="1813243"/>
            <a:ext cx="8094133" cy="868363"/>
          </a:xfrm>
          <a:solidFill>
            <a:schemeClr val="tx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</a:t>
            </a:r>
            <a:r>
              <a:rPr lang="en-US" dirty="0" err="1">
                <a:solidFill>
                  <a:srgbClr val="F5DF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  <a:r>
              <a:rPr lang="en-US" dirty="0" err="1">
                <a:solidFill>
                  <a:srgbClr val="F146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endParaRPr lang="en-US" dirty="0">
              <a:solidFill>
                <a:srgbClr val="F146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8C90B-BA2B-499C-8580-9F4BE67B5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16877"/>
            <a:ext cx="12129082" cy="624245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Ron Alexis / </a:t>
            </a:r>
            <a:r>
              <a:rPr lang="en-US" sz="3600" dirty="0">
                <a:solidFill>
                  <a:srgbClr val="F5DF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Joshua </a:t>
            </a:r>
            <a:r>
              <a:rPr lang="en-US" sz="3600" dirty="0" err="1">
                <a:solidFill>
                  <a:srgbClr val="F5DF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Alkins</a:t>
            </a:r>
            <a:r>
              <a:rPr lang="en-US" sz="3600" dirty="0">
                <a:solidFill>
                  <a:srgbClr val="F5DF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F146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F146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Charles</a:t>
            </a:r>
          </a:p>
          <a:p>
            <a:endParaRPr lang="en-029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A3E3-8717-42E7-9BB2-1BB0C30BB9B2}"/>
              </a:ext>
            </a:extLst>
          </p:cNvPr>
          <p:cNvSpPr txBox="1"/>
          <p:nvPr/>
        </p:nvSpPr>
        <p:spPr>
          <a:xfrm>
            <a:off x="3332584" y="4245252"/>
            <a:ext cx="4917232" cy="52322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190904   /   </a:t>
            </a:r>
            <a:r>
              <a:rPr lang="en-US" sz="2800" dirty="0">
                <a:solidFill>
                  <a:srgbClr val="F5DF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190908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F146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F146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190906</a:t>
            </a:r>
          </a:p>
        </p:txBody>
      </p:sp>
    </p:spTree>
    <p:extLst>
      <p:ext uri="{BB962C8B-B14F-4D97-AF65-F5344CB8AC3E}">
        <p14:creationId xmlns:p14="http://schemas.microsoft.com/office/powerpoint/2010/main" val="385574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86DF91-5AE9-4060-8EE9-C929B03FE012}"/>
              </a:ext>
            </a:extLst>
          </p:cNvPr>
          <p:cNvSpPr/>
          <p:nvPr/>
        </p:nvSpPr>
        <p:spPr>
          <a:xfrm>
            <a:off x="6568233" y="336984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0660D-CC73-4F96-B078-2B0EB28522CA}"/>
              </a:ext>
            </a:extLst>
          </p:cNvPr>
          <p:cNvSpPr txBox="1">
            <a:spLocks/>
          </p:cNvSpPr>
          <p:nvPr/>
        </p:nvSpPr>
        <p:spPr>
          <a:xfrm>
            <a:off x="7810420" y="1518530"/>
            <a:ext cx="3390900" cy="4986683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Theme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 as title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Messages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Messages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stored Realtime Database – Google’s Firebase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Maps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Files</a:t>
            </a:r>
          </a:p>
        </p:txBody>
      </p:sp>
      <p:pic>
        <p:nvPicPr>
          <p:cNvPr id="5" name="Picture 4" descr="Screen Shot 2020-05-19 at 8.14.44 AM">
            <a:extLst>
              <a:ext uri="{FF2B5EF4-FFF2-40B4-BE49-F238E27FC236}">
                <a16:creationId xmlns:a16="http://schemas.microsoft.com/office/drawing/2014/main" id="{6879D9CB-3D03-4FD8-B4E9-C8791E705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26" y="0"/>
            <a:ext cx="3489325" cy="6858000"/>
          </a:xfrm>
          <a:prstGeom prst="rect">
            <a:avLst/>
          </a:prstGeom>
        </p:spPr>
      </p:pic>
      <p:pic>
        <p:nvPicPr>
          <p:cNvPr id="3" name="Picture 2" descr="Screen Shot 2020-05-19 at 8.13.44 AM">
            <a:extLst>
              <a:ext uri="{FF2B5EF4-FFF2-40B4-BE49-F238E27FC236}">
                <a16:creationId xmlns:a16="http://schemas.microsoft.com/office/drawing/2014/main" id="{2BE24545-EDA8-4C1A-ABFA-7B44C64A63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9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47.34 AM">
            <a:extLst>
              <a:ext uri="{FF2B5EF4-FFF2-40B4-BE49-F238E27FC236}">
                <a16:creationId xmlns:a16="http://schemas.microsoft.com/office/drawing/2014/main" id="{AF41D26D-CB70-46F9-AE8B-9E619AD9C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60" y="0"/>
            <a:ext cx="6759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BEFA9-9F5E-4B61-AED4-D5AAB616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85825"/>
            <a:ext cx="10420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8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72AA8-3453-4195-BD63-72B70954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6" y="0"/>
            <a:ext cx="11383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55.56 AM">
            <a:extLst>
              <a:ext uri="{FF2B5EF4-FFF2-40B4-BE49-F238E27FC236}">
                <a16:creationId xmlns:a16="http://schemas.microsoft.com/office/drawing/2014/main" id="{D28DBC4C-E162-4023-AD66-5245237F2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0"/>
            <a:ext cx="33956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4BCB73-365B-48F6-9FC6-1038CC015D80}"/>
              </a:ext>
            </a:extLst>
          </p:cNvPr>
          <p:cNvSpPr/>
          <p:nvPr/>
        </p:nvSpPr>
        <p:spPr>
          <a:xfrm>
            <a:off x="5916300" y="5825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Sharing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2FB83C2-BA79-49B1-955A-DAFCFE3FA207}"/>
              </a:ext>
            </a:extLst>
          </p:cNvPr>
          <p:cNvSpPr txBox="1">
            <a:spLocks/>
          </p:cNvSpPr>
          <p:nvPr/>
        </p:nvSpPr>
        <p:spPr>
          <a:xfrm>
            <a:off x="6896316" y="1857197"/>
            <a:ext cx="3390900" cy="27232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paperclip icon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File to Share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documentPicker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UIDocumentPickerViewController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8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56.37 AM">
            <a:extLst>
              <a:ext uri="{FF2B5EF4-FFF2-40B4-BE49-F238E27FC236}">
                <a16:creationId xmlns:a16="http://schemas.microsoft.com/office/drawing/2014/main" id="{F7255844-469A-4341-9F3F-CCD73B8DF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08" y="0"/>
            <a:ext cx="33956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9F1539-5558-4F46-AB5E-22469CB74A1E}"/>
              </a:ext>
            </a:extLst>
          </p:cNvPr>
          <p:cNvSpPr/>
          <p:nvPr/>
        </p:nvSpPr>
        <p:spPr>
          <a:xfrm>
            <a:off x="5916300" y="5825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0A25552-EF74-4CE8-8F2B-49019976A85D}"/>
              </a:ext>
            </a:extLst>
          </p:cNvPr>
          <p:cNvSpPr txBox="1">
            <a:spLocks/>
          </p:cNvSpPr>
          <p:nvPr/>
        </p:nvSpPr>
        <p:spPr>
          <a:xfrm>
            <a:off x="6896315" y="1857197"/>
            <a:ext cx="383095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Apple Maps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pins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Apple Maps App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Location</a:t>
            </a:r>
          </a:p>
        </p:txBody>
      </p:sp>
    </p:spTree>
    <p:extLst>
      <p:ext uri="{BB962C8B-B14F-4D97-AF65-F5344CB8AC3E}">
        <p14:creationId xmlns:p14="http://schemas.microsoft.com/office/powerpoint/2010/main" val="168312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15.47 AM">
            <a:extLst>
              <a:ext uri="{FF2B5EF4-FFF2-40B4-BE49-F238E27FC236}">
                <a16:creationId xmlns:a16="http://schemas.microsoft.com/office/drawing/2014/main" id="{A5384CE7-2B54-48DA-B048-698E60C99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4" y="0"/>
            <a:ext cx="35893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16FAE0-5F4B-4A43-A741-D64631F39DF0}"/>
              </a:ext>
            </a:extLst>
          </p:cNvPr>
          <p:cNvSpPr/>
          <p:nvPr/>
        </p:nvSpPr>
        <p:spPr>
          <a:xfrm>
            <a:off x="5916300" y="5825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7A9684-0DBC-4696-AD45-DDB92AB1F77B}"/>
              </a:ext>
            </a:extLst>
          </p:cNvPr>
          <p:cNvSpPr txBox="1">
            <a:spLocks/>
          </p:cNvSpPr>
          <p:nvPr/>
        </p:nvSpPr>
        <p:spPr>
          <a:xfrm>
            <a:off x="6896315" y="1857197"/>
            <a:ext cx="383095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Pin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Location</a:t>
            </a:r>
          </a:p>
        </p:txBody>
      </p:sp>
    </p:spTree>
    <p:extLst>
      <p:ext uri="{BB962C8B-B14F-4D97-AF65-F5344CB8AC3E}">
        <p14:creationId xmlns:p14="http://schemas.microsoft.com/office/powerpoint/2010/main" val="39594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57.41 AM">
            <a:extLst>
              <a:ext uri="{FF2B5EF4-FFF2-40B4-BE49-F238E27FC236}">
                <a16:creationId xmlns:a16="http://schemas.microsoft.com/office/drawing/2014/main" id="{98F892F8-976F-4D4D-899C-3C3FEA507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54" y="0"/>
            <a:ext cx="33988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6B276-4820-4BA9-B9F2-70B9F2DC5997}"/>
              </a:ext>
            </a:extLst>
          </p:cNvPr>
          <p:cNvSpPr/>
          <p:nvPr/>
        </p:nvSpPr>
        <p:spPr>
          <a:xfrm>
            <a:off x="5916300" y="5825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7E4BA66-F49F-44F4-9F26-70558C10FE5D}"/>
              </a:ext>
            </a:extLst>
          </p:cNvPr>
          <p:cNvSpPr txBox="1">
            <a:spLocks/>
          </p:cNvSpPr>
          <p:nvPr/>
        </p:nvSpPr>
        <p:spPr>
          <a:xfrm>
            <a:off x="6896315" y="1857197"/>
            <a:ext cx="383095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Pin Opened Through Apple Maps</a:t>
            </a:r>
          </a:p>
        </p:txBody>
      </p:sp>
    </p:spTree>
    <p:extLst>
      <p:ext uri="{BB962C8B-B14F-4D97-AF65-F5344CB8AC3E}">
        <p14:creationId xmlns:p14="http://schemas.microsoft.com/office/powerpoint/2010/main" val="59951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9.16.15 AM">
            <a:extLst>
              <a:ext uri="{FF2B5EF4-FFF2-40B4-BE49-F238E27FC236}">
                <a16:creationId xmlns:a16="http://schemas.microsoft.com/office/drawing/2014/main" id="{48C5CA22-59C5-4CF2-9503-5D151FCAEA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25162C-8C47-4F2B-A88A-AD5A09B5EB57}"/>
              </a:ext>
            </a:extLst>
          </p:cNvPr>
          <p:cNvSpPr/>
          <p:nvPr/>
        </p:nvSpPr>
        <p:spPr>
          <a:xfrm>
            <a:off x="6719562" y="980450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B6BBD1-5364-48D3-920B-2259AE800BC0}"/>
              </a:ext>
            </a:extLst>
          </p:cNvPr>
          <p:cNvSpPr txBox="1">
            <a:spLocks/>
          </p:cNvSpPr>
          <p:nvPr/>
        </p:nvSpPr>
        <p:spPr>
          <a:xfrm>
            <a:off x="7784352" y="2145064"/>
            <a:ext cx="340858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Shared – By Johnson</a:t>
            </a:r>
          </a:p>
        </p:txBody>
      </p:sp>
    </p:spTree>
    <p:extLst>
      <p:ext uri="{BB962C8B-B14F-4D97-AF65-F5344CB8AC3E}">
        <p14:creationId xmlns:p14="http://schemas.microsoft.com/office/powerpoint/2010/main" val="6732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10.46.29 AM">
            <a:extLst>
              <a:ext uri="{FF2B5EF4-FFF2-40B4-BE49-F238E27FC236}">
                <a16:creationId xmlns:a16="http://schemas.microsoft.com/office/drawing/2014/main" id="{39F6D7DF-67E4-45B7-935A-E691CF073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55" y="0"/>
            <a:ext cx="67595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79F49F-4A56-4BD6-8FB0-429D7578B2F4}"/>
              </a:ext>
            </a:extLst>
          </p:cNvPr>
          <p:cNvSpPr/>
          <p:nvPr/>
        </p:nvSpPr>
        <p:spPr>
          <a:xfrm>
            <a:off x="6724120" y="4555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26D124-D485-4189-95CB-C3DF6A88DDAD}"/>
              </a:ext>
            </a:extLst>
          </p:cNvPr>
          <p:cNvSpPr txBox="1">
            <a:spLocks/>
          </p:cNvSpPr>
          <p:nvPr/>
        </p:nvSpPr>
        <p:spPr>
          <a:xfrm>
            <a:off x="7788910" y="1620131"/>
            <a:ext cx="340858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theme enabled</a:t>
            </a:r>
          </a:p>
        </p:txBody>
      </p:sp>
    </p:spTree>
    <p:extLst>
      <p:ext uri="{BB962C8B-B14F-4D97-AF65-F5344CB8AC3E}">
        <p14:creationId xmlns:p14="http://schemas.microsoft.com/office/powerpoint/2010/main" val="256196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F99D-3C3A-4053-85A1-37707069E68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5400" i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029" sz="5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3563-80D1-4AA1-B6CB-1FCEA76F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559"/>
            <a:ext cx="10515600" cy="2949575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All-Chat is a messaging application in development.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aims to be a major source of communication and sharing for the users in today’s current market.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as the major players: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WeChat, the app allows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messenging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file sharing, live location sharing and many more features!</a:t>
            </a:r>
          </a:p>
          <a:p>
            <a:endParaRPr lang="en-0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92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10.52.30 AM">
            <a:extLst>
              <a:ext uri="{FF2B5EF4-FFF2-40B4-BE49-F238E27FC236}">
                <a16:creationId xmlns:a16="http://schemas.microsoft.com/office/drawing/2014/main" id="{A48C76FB-8775-41D9-8D15-18F7E8872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3429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C08B23-16BD-4564-B81B-8E906BAC6D30}"/>
              </a:ext>
            </a:extLst>
          </p:cNvPr>
          <p:cNvSpPr/>
          <p:nvPr/>
        </p:nvSpPr>
        <p:spPr>
          <a:xfrm>
            <a:off x="6068379" y="828050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en-029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4C7D507-EF30-4066-A85B-AE29CCAC0EF7}"/>
              </a:ext>
            </a:extLst>
          </p:cNvPr>
          <p:cNvSpPr txBox="1">
            <a:spLocks/>
          </p:cNvSpPr>
          <p:nvPr/>
        </p:nvSpPr>
        <p:spPr>
          <a:xfrm>
            <a:off x="7133169" y="1992664"/>
            <a:ext cx="3408581" cy="216447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theme enabled</a:t>
            </a:r>
          </a:p>
        </p:txBody>
      </p:sp>
    </p:spTree>
    <p:extLst>
      <p:ext uri="{BB962C8B-B14F-4D97-AF65-F5344CB8AC3E}">
        <p14:creationId xmlns:p14="http://schemas.microsoft.com/office/powerpoint/2010/main" val="152524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EF75E-5B35-49BD-976F-1030B2DB747E}"/>
              </a:ext>
            </a:extLst>
          </p:cNvPr>
          <p:cNvSpPr txBox="1">
            <a:spLocks/>
          </p:cNvSpPr>
          <p:nvPr/>
        </p:nvSpPr>
        <p:spPr>
          <a:xfrm>
            <a:off x="838200" y="415925"/>
            <a:ext cx="10515600" cy="9498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</a:t>
            </a:r>
            <a:r>
              <a:rPr lang="en-GB" sz="48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ChatRoom</a:t>
            </a:r>
            <a:r>
              <a:rPr lang="en-GB" sz="4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Presentation</a:t>
            </a:r>
            <a:endParaRPr lang="en-029" sz="4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0D85D-1ABA-4849-9A9B-0D69A65A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58" y="1503280"/>
            <a:ext cx="7297209" cy="49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4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8BF176-146D-4084-AFAE-762E9BB29C09}"/>
              </a:ext>
            </a:extLst>
          </p:cNvPr>
          <p:cNvSpPr/>
          <p:nvPr/>
        </p:nvSpPr>
        <p:spPr>
          <a:xfrm>
            <a:off x="3155846" y="50631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029" sz="4800" dirty="0">
              <a:solidFill>
                <a:srgbClr val="00B0F0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CF8C775-9D6D-45A9-8C91-34BEE735D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65779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CD0E-BD36-40D4-9893-582E2EA9B6F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029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0DDF3FD-6A95-451C-A6A1-B29C867F5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3" y="2175935"/>
            <a:ext cx="11359093" cy="3902778"/>
          </a:xfrm>
        </p:spPr>
      </p:pic>
    </p:spTree>
    <p:extLst>
      <p:ext uri="{BB962C8B-B14F-4D97-AF65-F5344CB8AC3E}">
        <p14:creationId xmlns:p14="http://schemas.microsoft.com/office/powerpoint/2010/main" val="425508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2C59-BE63-4544-9740-C7D91545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931" y="301096"/>
            <a:ext cx="5054600" cy="79176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029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E68D8-4F03-4EB1-9344-9545A65D91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9" y="233708"/>
            <a:ext cx="6511731" cy="63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5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AF42-C0C7-4E80-A53A-2A23CA8F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393"/>
            <a:ext cx="10515600" cy="99800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Send Message</a:t>
            </a:r>
            <a:endParaRPr lang="en-029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5D17596-05D1-4071-B544-49B8CCAC5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066"/>
            <a:ext cx="12192000" cy="4494799"/>
          </a:xfrm>
        </p:spPr>
      </p:pic>
    </p:spTree>
    <p:extLst>
      <p:ext uri="{BB962C8B-B14F-4D97-AF65-F5344CB8AC3E}">
        <p14:creationId xmlns:p14="http://schemas.microsoft.com/office/powerpoint/2010/main" val="67374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B51B8BA-19FA-4D8A-926C-E7F0B09BA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577"/>
            <a:ext cx="12212260" cy="437529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DDB333-355E-4818-9A48-75DB38C3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Create Pin</a:t>
            </a:r>
            <a:endParaRPr lang="en-029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0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5-19 at 8.11.10 AM">
            <a:extLst>
              <a:ext uri="{FF2B5EF4-FFF2-40B4-BE49-F238E27FC236}">
                <a16:creationId xmlns:a16="http://schemas.microsoft.com/office/drawing/2014/main" id="{5CC5F95D-ADFC-49B6-8E7A-2A749FB206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2" y="0"/>
            <a:ext cx="3382963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64CFC5-8DF1-40AE-97B8-4D5885238EC8}"/>
              </a:ext>
            </a:extLst>
          </p:cNvPr>
          <p:cNvSpPr txBox="1">
            <a:spLocks/>
          </p:cNvSpPr>
          <p:nvPr/>
        </p:nvSpPr>
        <p:spPr>
          <a:xfrm>
            <a:off x="5300129" y="985519"/>
            <a:ext cx="6180667" cy="5618481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Send/Receive Messages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Sounds 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Users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Sharing Implementation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Navigation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Storage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Connectivity</a:t>
            </a:r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51884-8CA4-4BD9-AD03-C2E91C058F60}"/>
              </a:ext>
            </a:extLst>
          </p:cNvPr>
          <p:cNvSpPr/>
          <p:nvPr/>
        </p:nvSpPr>
        <p:spPr>
          <a:xfrm>
            <a:off x="5832475" y="59267"/>
            <a:ext cx="5350933" cy="853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029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0-05-19 at 9.32.23 AM">
            <a:extLst>
              <a:ext uri="{FF2B5EF4-FFF2-40B4-BE49-F238E27FC236}">
                <a16:creationId xmlns:a16="http://schemas.microsoft.com/office/drawing/2014/main" id="{6C06DCEC-CF2E-4432-B155-506BB62E9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" y="-3165"/>
            <a:ext cx="678338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B9241F-956D-43FD-BC2C-7CB3EC9A5672}"/>
              </a:ext>
            </a:extLst>
          </p:cNvPr>
          <p:cNvSpPr txBox="1">
            <a:spLocks/>
          </p:cNvSpPr>
          <p:nvPr/>
        </p:nvSpPr>
        <p:spPr>
          <a:xfrm>
            <a:off x="7150099" y="891369"/>
            <a:ext cx="4936067" cy="5288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Screen (Dark-Mode)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F5F3B-AC8E-4AAF-AD78-5F005FE8DCCD}"/>
              </a:ext>
            </a:extLst>
          </p:cNvPr>
          <p:cNvSpPr txBox="1">
            <a:spLocks/>
          </p:cNvSpPr>
          <p:nvPr/>
        </p:nvSpPr>
        <p:spPr>
          <a:xfrm>
            <a:off x="7922683" y="1880760"/>
            <a:ext cx="3390900" cy="154507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</a:p>
        </p:txBody>
      </p:sp>
    </p:spTree>
    <p:extLst>
      <p:ext uri="{BB962C8B-B14F-4D97-AF65-F5344CB8AC3E}">
        <p14:creationId xmlns:p14="http://schemas.microsoft.com/office/powerpoint/2010/main" val="304278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AF0E77D-0EB0-4C43-97F2-4E54FEE35A45}"/>
              </a:ext>
            </a:extLst>
          </p:cNvPr>
          <p:cNvSpPr txBox="1">
            <a:spLocks/>
          </p:cNvSpPr>
          <p:nvPr/>
        </p:nvSpPr>
        <p:spPr>
          <a:xfrm>
            <a:off x="0" y="300505"/>
            <a:ext cx="12115800" cy="732428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/>
              <a:t>         </a:t>
            </a:r>
            <a:r>
              <a:rPr lang="en-US" sz="5400" b="1" u="sng" dirty="0">
                <a:solidFill>
                  <a:srgbClr val="00B0F0"/>
                </a:solidFill>
              </a:rPr>
              <a:t>Notifications</a:t>
            </a:r>
          </a:p>
        </p:txBody>
      </p:sp>
      <p:pic>
        <p:nvPicPr>
          <p:cNvPr id="3" name="Picture 2" descr="Screen Shot 2020-05-19 at 10.36.10 AM">
            <a:extLst>
              <a:ext uri="{FF2B5EF4-FFF2-40B4-BE49-F238E27FC236}">
                <a16:creationId xmlns:a16="http://schemas.microsoft.com/office/drawing/2014/main" id="{D864289A-955D-4358-BBC2-5CE4221F1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4" y="1156295"/>
            <a:ext cx="5467982" cy="5537198"/>
          </a:xfrm>
          <a:prstGeom prst="rect">
            <a:avLst/>
          </a:prstGeom>
        </p:spPr>
      </p:pic>
      <p:pic>
        <p:nvPicPr>
          <p:cNvPr id="6" name="Picture 5" descr="Screen Shot 2020-05-19 at 10.37.10 AM">
            <a:extLst>
              <a:ext uri="{FF2B5EF4-FFF2-40B4-BE49-F238E27FC236}">
                <a16:creationId xmlns:a16="http://schemas.microsoft.com/office/drawing/2014/main" id="{3DFC69C4-AF00-4944-B367-945B30886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0" y="1156295"/>
            <a:ext cx="5481824" cy="55371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72DD53-3E2D-4574-8A24-EE6D2B1AC83E}"/>
              </a:ext>
            </a:extLst>
          </p:cNvPr>
          <p:cNvSpPr txBox="1">
            <a:spLocks/>
          </p:cNvSpPr>
          <p:nvPr/>
        </p:nvSpPr>
        <p:spPr>
          <a:xfrm>
            <a:off x="7657422" y="322267"/>
            <a:ext cx="3467778" cy="903398"/>
          </a:xfrm>
          <a:prstGeom prst="rect">
            <a:avLst/>
          </a:prstGeom>
          <a:noFill/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 upon app exit</a:t>
            </a:r>
          </a:p>
          <a:p>
            <a:pPr>
              <a:buFontTx/>
              <a:buChar char="-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back to app login page</a:t>
            </a:r>
          </a:p>
        </p:txBody>
      </p:sp>
    </p:spTree>
    <p:extLst>
      <p:ext uri="{BB962C8B-B14F-4D97-AF65-F5344CB8AC3E}">
        <p14:creationId xmlns:p14="http://schemas.microsoft.com/office/powerpoint/2010/main" val="139978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205</Words>
  <Application>Microsoft Office PowerPoint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All-ChatRoom</vt:lpstr>
      <vt:lpstr>Introduction</vt:lpstr>
      <vt:lpstr>Use Case Diagram</vt:lpstr>
      <vt:lpstr>CLASS DIAGRAM</vt:lpstr>
      <vt:lpstr>SEQUENCE DIAGRAM: Send Message</vt:lpstr>
      <vt:lpstr>SEQUENCE DIAGRAM: Create Pin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All-ChatRoom Forums</dc:title>
  <dc:creator>ALEXIS, Ron A</dc:creator>
  <cp:lastModifiedBy>ALEXIS, Ron A</cp:lastModifiedBy>
  <cp:revision>17</cp:revision>
  <dcterms:created xsi:type="dcterms:W3CDTF">2020-05-19T08:35:34Z</dcterms:created>
  <dcterms:modified xsi:type="dcterms:W3CDTF">2020-05-20T00:53:41Z</dcterms:modified>
</cp:coreProperties>
</file>